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72" r:id="rId5"/>
    <p:sldId id="277" r:id="rId6"/>
    <p:sldId id="274" r:id="rId7"/>
    <p:sldId id="275" r:id="rId8"/>
    <p:sldId id="276" r:id="rId9"/>
    <p:sldId id="266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D7D"/>
    <a:srgbClr val="FFFF99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CC76E-9892-499E-A08A-89296CB0954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</dgm:pt>
    <dgm:pt modelId="{2F0A3C02-F78B-443F-BEB8-64966B8CC569}">
      <dgm:prSet phldrT="[Text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dirty="0" smtClean="0"/>
            <a:t>Thinking Processes</a:t>
          </a:r>
        </a:p>
        <a:p>
          <a:r>
            <a:rPr lang="en-US" dirty="0" smtClean="0"/>
            <a:t>-Scenarios</a:t>
          </a:r>
          <a:endParaRPr lang="en-US" dirty="0"/>
        </a:p>
      </dgm:t>
    </dgm:pt>
    <dgm:pt modelId="{694CAD4C-201E-4CFE-925C-C7E7875C3CD6}" type="parTrans" cxnId="{1293A8B3-4438-498A-90A6-40C8072C3C6A}">
      <dgm:prSet/>
      <dgm:spPr/>
      <dgm:t>
        <a:bodyPr/>
        <a:lstStyle/>
        <a:p>
          <a:endParaRPr lang="en-US"/>
        </a:p>
      </dgm:t>
    </dgm:pt>
    <dgm:pt modelId="{DF2779FD-3ED8-410E-B2A0-1979E4786303}" type="sibTrans" cxnId="{1293A8B3-4438-498A-90A6-40C8072C3C6A}">
      <dgm:prSet/>
      <dgm:spPr/>
      <dgm:t>
        <a:bodyPr/>
        <a:lstStyle/>
        <a:p>
          <a:endParaRPr lang="en-US"/>
        </a:p>
      </dgm:t>
    </dgm:pt>
    <dgm:pt modelId="{90CE0B64-CF9A-4C0D-98A1-2BFD06247247}">
      <dgm:prSet phldrT="[Text]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n-US" dirty="0" smtClean="0"/>
            <a:t>Physical Changes</a:t>
          </a:r>
        </a:p>
        <a:p>
          <a:r>
            <a:rPr lang="en-US" dirty="0" smtClean="0"/>
            <a:t>-Scenarios</a:t>
          </a:r>
          <a:endParaRPr lang="en-US" dirty="0"/>
        </a:p>
      </dgm:t>
    </dgm:pt>
    <dgm:pt modelId="{F414F670-AFB1-447B-B6E8-5FD2E6AE6499}" type="parTrans" cxnId="{97E530BD-021E-4A8C-B279-8BC8ABA6F698}">
      <dgm:prSet/>
      <dgm:spPr/>
      <dgm:t>
        <a:bodyPr/>
        <a:lstStyle/>
        <a:p>
          <a:endParaRPr lang="en-US"/>
        </a:p>
      </dgm:t>
    </dgm:pt>
    <dgm:pt modelId="{FADBC2C7-F8DC-4334-8143-F90A64F7F771}" type="sibTrans" cxnId="{97E530BD-021E-4A8C-B279-8BC8ABA6F698}">
      <dgm:prSet/>
      <dgm:spPr/>
      <dgm:t>
        <a:bodyPr/>
        <a:lstStyle/>
        <a:p>
          <a:endParaRPr lang="en-US"/>
        </a:p>
      </dgm:t>
    </dgm:pt>
    <dgm:pt modelId="{9164B3A0-26F1-4513-AB94-41B976078125}" type="pres">
      <dgm:prSet presAssocID="{4AACC76E-9892-499E-A08A-89296CB0954A}" presName="linearFlow" presStyleCnt="0">
        <dgm:presLayoutVars>
          <dgm:dir/>
          <dgm:resizeHandles val="exact"/>
        </dgm:presLayoutVars>
      </dgm:prSet>
      <dgm:spPr/>
    </dgm:pt>
    <dgm:pt modelId="{2CE0F842-DC03-4C28-A8C3-02159F522480}" type="pres">
      <dgm:prSet presAssocID="{2F0A3C02-F78B-443F-BEB8-64966B8CC569}" presName="composit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985ED1D-85E2-4884-9E08-06357E395534}" type="pres">
      <dgm:prSet presAssocID="{2F0A3C02-F78B-443F-BEB8-64966B8CC56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F28E3F87-7BB2-4C75-B320-3390F8E6D3AC}" type="pres">
      <dgm:prSet presAssocID="{2F0A3C02-F78B-443F-BEB8-64966B8CC56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17977-C1FD-42EB-92C7-B7D0165240DE}" type="pres">
      <dgm:prSet presAssocID="{DF2779FD-3ED8-410E-B2A0-1979E4786303}" presName="spacing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1DB03369-C7CF-4F7A-99B5-5B486130B96A}" type="pres">
      <dgm:prSet presAssocID="{90CE0B64-CF9A-4C0D-98A1-2BFD06247247}" presName="composite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5A00F0FE-9E91-4AB0-99CA-19281AA0F3B7}" type="pres">
      <dgm:prSet presAssocID="{90CE0B64-CF9A-4C0D-98A1-2BFD06247247}" presName="imgShp" presStyleLbl="fgImgPlace1" presStyleIdx="1" presStyleCnt="2" custScaleX="1065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5CED7BE7-FFDB-4A5D-BD04-B8E023560256}" type="pres">
      <dgm:prSet presAssocID="{90CE0B64-CF9A-4C0D-98A1-2BFD0624724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3FA5A-CF2D-4634-91FC-FD54EB300FA6}" type="presOf" srcId="{2F0A3C02-F78B-443F-BEB8-64966B8CC569}" destId="{F28E3F87-7BB2-4C75-B320-3390F8E6D3AC}" srcOrd="0" destOrd="0" presId="urn:microsoft.com/office/officeart/2005/8/layout/vList3"/>
    <dgm:cxn modelId="{EFD61F44-4EDF-4CB5-AABC-33ECD4E36FDA}" type="presOf" srcId="{4AACC76E-9892-499E-A08A-89296CB0954A}" destId="{9164B3A0-26F1-4513-AB94-41B976078125}" srcOrd="0" destOrd="0" presId="urn:microsoft.com/office/officeart/2005/8/layout/vList3"/>
    <dgm:cxn modelId="{1293A8B3-4438-498A-90A6-40C8072C3C6A}" srcId="{4AACC76E-9892-499E-A08A-89296CB0954A}" destId="{2F0A3C02-F78B-443F-BEB8-64966B8CC569}" srcOrd="0" destOrd="0" parTransId="{694CAD4C-201E-4CFE-925C-C7E7875C3CD6}" sibTransId="{DF2779FD-3ED8-410E-B2A0-1979E4786303}"/>
    <dgm:cxn modelId="{AC5140CD-AE51-4799-B832-E1615385E402}" type="presOf" srcId="{90CE0B64-CF9A-4C0D-98A1-2BFD06247247}" destId="{5CED7BE7-FFDB-4A5D-BD04-B8E023560256}" srcOrd="0" destOrd="0" presId="urn:microsoft.com/office/officeart/2005/8/layout/vList3"/>
    <dgm:cxn modelId="{97E530BD-021E-4A8C-B279-8BC8ABA6F698}" srcId="{4AACC76E-9892-499E-A08A-89296CB0954A}" destId="{90CE0B64-CF9A-4C0D-98A1-2BFD06247247}" srcOrd="1" destOrd="0" parTransId="{F414F670-AFB1-447B-B6E8-5FD2E6AE6499}" sibTransId="{FADBC2C7-F8DC-4334-8143-F90A64F7F771}"/>
    <dgm:cxn modelId="{CDD8F391-B6F7-4377-8DF4-7CDE784C5FEA}" type="presParOf" srcId="{9164B3A0-26F1-4513-AB94-41B976078125}" destId="{2CE0F842-DC03-4C28-A8C3-02159F522480}" srcOrd="0" destOrd="0" presId="urn:microsoft.com/office/officeart/2005/8/layout/vList3"/>
    <dgm:cxn modelId="{0912A5E3-EC37-4781-BE2B-7BFB90A9662E}" type="presParOf" srcId="{2CE0F842-DC03-4C28-A8C3-02159F522480}" destId="{9985ED1D-85E2-4884-9E08-06357E395534}" srcOrd="0" destOrd="0" presId="urn:microsoft.com/office/officeart/2005/8/layout/vList3"/>
    <dgm:cxn modelId="{AD96EEF9-7587-402C-9B1D-89B93314A929}" type="presParOf" srcId="{2CE0F842-DC03-4C28-A8C3-02159F522480}" destId="{F28E3F87-7BB2-4C75-B320-3390F8E6D3AC}" srcOrd="1" destOrd="0" presId="urn:microsoft.com/office/officeart/2005/8/layout/vList3"/>
    <dgm:cxn modelId="{12A87905-F7D7-4C33-9FE6-BC1986446982}" type="presParOf" srcId="{9164B3A0-26F1-4513-AB94-41B976078125}" destId="{96017977-C1FD-42EB-92C7-B7D0165240DE}" srcOrd="1" destOrd="0" presId="urn:microsoft.com/office/officeart/2005/8/layout/vList3"/>
    <dgm:cxn modelId="{21C24184-DE48-4150-BC8E-ABFF23D04F47}" type="presParOf" srcId="{9164B3A0-26F1-4513-AB94-41B976078125}" destId="{1DB03369-C7CF-4F7A-99B5-5B486130B96A}" srcOrd="2" destOrd="0" presId="urn:microsoft.com/office/officeart/2005/8/layout/vList3"/>
    <dgm:cxn modelId="{8C72B576-FA0B-4480-A30D-BF1D16B99C16}" type="presParOf" srcId="{1DB03369-C7CF-4F7A-99B5-5B486130B96A}" destId="{5A00F0FE-9E91-4AB0-99CA-19281AA0F3B7}" srcOrd="0" destOrd="0" presId="urn:microsoft.com/office/officeart/2005/8/layout/vList3"/>
    <dgm:cxn modelId="{A198F3DB-BA45-4272-9520-3B595E043397}" type="presParOf" srcId="{1DB03369-C7CF-4F7A-99B5-5B486130B96A}" destId="{5CED7BE7-FFDB-4A5D-BD04-B8E023560256}" srcOrd="1" destOrd="0" presId="urn:microsoft.com/office/officeart/2005/8/layout/vList3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6087F-8A2A-4AC6-AC98-DD52115C4A1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5504C713-C279-4DBD-A348-25283A3D252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Marian Rossi</a:t>
          </a:r>
          <a:endParaRPr lang="en-US" dirty="0"/>
        </a:p>
      </dgm:t>
    </dgm:pt>
    <dgm:pt modelId="{1E5CAA2E-D499-42F3-9BDF-BBB0672C6ECD}" type="parTrans" cxnId="{89DFC298-EE86-49A3-A69A-14407A2A3170}">
      <dgm:prSet/>
      <dgm:spPr/>
      <dgm:t>
        <a:bodyPr/>
        <a:lstStyle/>
        <a:p>
          <a:endParaRPr lang="en-US"/>
        </a:p>
      </dgm:t>
    </dgm:pt>
    <dgm:pt modelId="{784F59FA-2AEA-4767-9C49-A00178454179}" type="sibTrans" cxnId="{89DFC298-EE86-49A3-A69A-14407A2A3170}">
      <dgm:prSet/>
      <dgm:spPr/>
      <dgm:t>
        <a:bodyPr/>
        <a:lstStyle/>
        <a:p>
          <a:endParaRPr lang="en-US"/>
        </a:p>
      </dgm:t>
    </dgm:pt>
    <dgm:pt modelId="{18688AB2-C17A-42B1-856D-016D7E702868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Juan Escamilla</a:t>
          </a:r>
          <a:endParaRPr lang="en-US" dirty="0"/>
        </a:p>
      </dgm:t>
    </dgm:pt>
    <dgm:pt modelId="{9B959807-A06F-4DE3-A078-F2E357FAAC28}" type="parTrans" cxnId="{B6313842-9384-4686-9FEA-8ED02D91AD54}">
      <dgm:prSet/>
      <dgm:spPr/>
      <dgm:t>
        <a:bodyPr/>
        <a:lstStyle/>
        <a:p>
          <a:endParaRPr lang="en-US"/>
        </a:p>
      </dgm:t>
    </dgm:pt>
    <dgm:pt modelId="{9604D4D5-8AA0-42DB-A9DB-5BBE5D412314}" type="sibTrans" cxnId="{B6313842-9384-4686-9FEA-8ED02D91AD54}">
      <dgm:prSet/>
      <dgm:spPr/>
      <dgm:t>
        <a:bodyPr/>
        <a:lstStyle/>
        <a:p>
          <a:endParaRPr lang="en-US"/>
        </a:p>
      </dgm:t>
    </dgm:pt>
    <dgm:pt modelId="{23BDC620-F235-41B6-89E7-1E46731D5298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Carol Jacobsen</a:t>
          </a:r>
          <a:endParaRPr lang="en-US" dirty="0"/>
        </a:p>
      </dgm:t>
    </dgm:pt>
    <dgm:pt modelId="{4F743A7E-CCDB-4BB4-AC59-58D8C5CC01CB}" type="parTrans" cxnId="{3E1C3A84-A804-477A-8E2D-F10C612CB41C}">
      <dgm:prSet/>
      <dgm:spPr/>
      <dgm:t>
        <a:bodyPr/>
        <a:lstStyle/>
        <a:p>
          <a:endParaRPr lang="en-US"/>
        </a:p>
      </dgm:t>
    </dgm:pt>
    <dgm:pt modelId="{8D3F81FC-878B-4EDA-A813-194765FFEDEC}" type="sibTrans" cxnId="{3E1C3A84-A804-477A-8E2D-F10C612CB41C}">
      <dgm:prSet/>
      <dgm:spPr/>
      <dgm:t>
        <a:bodyPr/>
        <a:lstStyle/>
        <a:p>
          <a:endParaRPr lang="en-US"/>
        </a:p>
      </dgm:t>
    </dgm:pt>
    <dgm:pt modelId="{F708DB50-DF3E-4C21-AAFA-B401BC3B05D9}" type="pres">
      <dgm:prSet presAssocID="{FC96087F-8A2A-4AC6-AC98-DD52115C4A1D}" presName="linearFlow" presStyleCnt="0">
        <dgm:presLayoutVars>
          <dgm:dir/>
          <dgm:resizeHandles val="exact"/>
        </dgm:presLayoutVars>
      </dgm:prSet>
      <dgm:spPr/>
    </dgm:pt>
    <dgm:pt modelId="{1C1CB0B3-DE30-40D2-95EA-564D460D199C}" type="pres">
      <dgm:prSet presAssocID="{5504C713-C279-4DBD-A348-25283A3D2524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6A49D60-FE7C-4D7D-98E9-D4D47F63E530}" type="pres">
      <dgm:prSet presAssocID="{5504C713-C279-4DBD-A348-25283A3D2524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5DC3E06-9FAC-4451-A375-51B86CC1082A}" type="pres">
      <dgm:prSet presAssocID="{5504C713-C279-4DBD-A348-25283A3D2524}" presName="txShp" presStyleLbl="node1" presStyleIdx="0" presStyleCnt="3" custLinFactNeighborX="3504" custLinFactNeighborY="-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6F582-5199-4798-8625-9FE0E5C8175D}" type="pres">
      <dgm:prSet presAssocID="{784F59FA-2AEA-4767-9C49-A00178454179}" presName="spacing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D5BDAB3-3255-42C3-8239-3D2A7831A7ED}" type="pres">
      <dgm:prSet presAssocID="{18688AB2-C17A-42B1-856D-016D7E702868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7D3C070-5AF6-4CB7-A764-698D8FE9232D}" type="pres">
      <dgm:prSet presAssocID="{18688AB2-C17A-42B1-856D-016D7E702868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E8667DB-B5C3-4FDE-940E-FD47843533E6}" type="pres">
      <dgm:prSet presAssocID="{18688AB2-C17A-42B1-856D-016D7E70286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85A6E-BC7A-49F1-B97A-CD51A0F00AE8}" type="pres">
      <dgm:prSet presAssocID="{9604D4D5-8AA0-42DB-A9DB-5BBE5D412314}" presName="spacing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8063F79-FC85-462E-A72D-3FF14CED5EF8}" type="pres">
      <dgm:prSet presAssocID="{23BDC620-F235-41B6-89E7-1E46731D5298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EC6D60-266E-4DB9-9230-EB38774008BB}" type="pres">
      <dgm:prSet presAssocID="{23BDC620-F235-41B6-89E7-1E46731D529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C330DD-CFB3-49E3-B47B-5D5326240DE3}" type="pres">
      <dgm:prSet presAssocID="{23BDC620-F235-41B6-89E7-1E46731D529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9034C-1E63-4DC4-AE80-9267865F2C42}" type="presOf" srcId="{FC96087F-8A2A-4AC6-AC98-DD52115C4A1D}" destId="{F708DB50-DF3E-4C21-AAFA-B401BC3B05D9}" srcOrd="0" destOrd="0" presId="urn:microsoft.com/office/officeart/2005/8/layout/vList3"/>
    <dgm:cxn modelId="{B6313842-9384-4686-9FEA-8ED02D91AD54}" srcId="{FC96087F-8A2A-4AC6-AC98-DD52115C4A1D}" destId="{18688AB2-C17A-42B1-856D-016D7E702868}" srcOrd="1" destOrd="0" parTransId="{9B959807-A06F-4DE3-A078-F2E357FAAC28}" sibTransId="{9604D4D5-8AA0-42DB-A9DB-5BBE5D412314}"/>
    <dgm:cxn modelId="{3E1C3A84-A804-477A-8E2D-F10C612CB41C}" srcId="{FC96087F-8A2A-4AC6-AC98-DD52115C4A1D}" destId="{23BDC620-F235-41B6-89E7-1E46731D5298}" srcOrd="2" destOrd="0" parTransId="{4F743A7E-CCDB-4BB4-AC59-58D8C5CC01CB}" sibTransId="{8D3F81FC-878B-4EDA-A813-194765FFEDEC}"/>
    <dgm:cxn modelId="{89DFC298-EE86-49A3-A69A-14407A2A3170}" srcId="{FC96087F-8A2A-4AC6-AC98-DD52115C4A1D}" destId="{5504C713-C279-4DBD-A348-25283A3D2524}" srcOrd="0" destOrd="0" parTransId="{1E5CAA2E-D499-42F3-9BDF-BBB0672C6ECD}" sibTransId="{784F59FA-2AEA-4767-9C49-A00178454179}"/>
    <dgm:cxn modelId="{E79BE8AA-0FE2-4EB7-9021-D2731E1A886D}" type="presOf" srcId="{23BDC620-F235-41B6-89E7-1E46731D5298}" destId="{97C330DD-CFB3-49E3-B47B-5D5326240DE3}" srcOrd="0" destOrd="0" presId="urn:microsoft.com/office/officeart/2005/8/layout/vList3"/>
    <dgm:cxn modelId="{1291907B-BB52-47C6-BEEF-F921F9B99E36}" type="presOf" srcId="{5504C713-C279-4DBD-A348-25283A3D2524}" destId="{05DC3E06-9FAC-4451-A375-51B86CC1082A}" srcOrd="0" destOrd="0" presId="urn:microsoft.com/office/officeart/2005/8/layout/vList3"/>
    <dgm:cxn modelId="{7362EECF-EFFC-4992-BFF7-C61EEFCFCD4E}" type="presOf" srcId="{18688AB2-C17A-42B1-856D-016D7E702868}" destId="{2E8667DB-B5C3-4FDE-940E-FD47843533E6}" srcOrd="0" destOrd="0" presId="urn:microsoft.com/office/officeart/2005/8/layout/vList3"/>
    <dgm:cxn modelId="{644C6BC8-5E2F-4339-8BA9-3355567695F6}" type="presParOf" srcId="{F708DB50-DF3E-4C21-AAFA-B401BC3B05D9}" destId="{1C1CB0B3-DE30-40D2-95EA-564D460D199C}" srcOrd="0" destOrd="0" presId="urn:microsoft.com/office/officeart/2005/8/layout/vList3"/>
    <dgm:cxn modelId="{C3DD1F7E-746E-4F33-9C96-63E0DF53C8FE}" type="presParOf" srcId="{1C1CB0B3-DE30-40D2-95EA-564D460D199C}" destId="{86A49D60-FE7C-4D7D-98E9-D4D47F63E530}" srcOrd="0" destOrd="0" presId="urn:microsoft.com/office/officeart/2005/8/layout/vList3"/>
    <dgm:cxn modelId="{696175A9-C5D2-493E-AD98-2DA02E5BEC7C}" type="presParOf" srcId="{1C1CB0B3-DE30-40D2-95EA-564D460D199C}" destId="{05DC3E06-9FAC-4451-A375-51B86CC1082A}" srcOrd="1" destOrd="0" presId="urn:microsoft.com/office/officeart/2005/8/layout/vList3"/>
    <dgm:cxn modelId="{4C9BAECF-E75A-4A4C-877C-283CEABF8844}" type="presParOf" srcId="{F708DB50-DF3E-4C21-AAFA-B401BC3B05D9}" destId="{1F96F582-5199-4798-8625-9FE0E5C8175D}" srcOrd="1" destOrd="0" presId="urn:microsoft.com/office/officeart/2005/8/layout/vList3"/>
    <dgm:cxn modelId="{A3F98491-D759-4803-863C-F77ACC13E9EE}" type="presParOf" srcId="{F708DB50-DF3E-4C21-AAFA-B401BC3B05D9}" destId="{9D5BDAB3-3255-42C3-8239-3D2A7831A7ED}" srcOrd="2" destOrd="0" presId="urn:microsoft.com/office/officeart/2005/8/layout/vList3"/>
    <dgm:cxn modelId="{3297565E-DF6F-4D03-A929-E1E038948434}" type="presParOf" srcId="{9D5BDAB3-3255-42C3-8239-3D2A7831A7ED}" destId="{47D3C070-5AF6-4CB7-A764-698D8FE9232D}" srcOrd="0" destOrd="0" presId="urn:microsoft.com/office/officeart/2005/8/layout/vList3"/>
    <dgm:cxn modelId="{CAA9573A-0556-4A1C-AB3C-483991AFB88F}" type="presParOf" srcId="{9D5BDAB3-3255-42C3-8239-3D2A7831A7ED}" destId="{2E8667DB-B5C3-4FDE-940E-FD47843533E6}" srcOrd="1" destOrd="0" presId="urn:microsoft.com/office/officeart/2005/8/layout/vList3"/>
    <dgm:cxn modelId="{D078FFB2-A7EC-4FC9-A1EC-F4A5B18CB40E}" type="presParOf" srcId="{F708DB50-DF3E-4C21-AAFA-B401BC3B05D9}" destId="{5D385A6E-BC7A-49F1-B97A-CD51A0F00AE8}" srcOrd="3" destOrd="0" presId="urn:microsoft.com/office/officeart/2005/8/layout/vList3"/>
    <dgm:cxn modelId="{7F992E21-C39D-4518-A698-33DA0536AB0D}" type="presParOf" srcId="{F708DB50-DF3E-4C21-AAFA-B401BC3B05D9}" destId="{B8063F79-FC85-462E-A72D-3FF14CED5EF8}" srcOrd="4" destOrd="0" presId="urn:microsoft.com/office/officeart/2005/8/layout/vList3"/>
    <dgm:cxn modelId="{C5ED507E-F227-4DB6-BD05-BC9C2E8CC104}" type="presParOf" srcId="{B8063F79-FC85-462E-A72D-3FF14CED5EF8}" destId="{DEEC6D60-266E-4DB9-9230-EB38774008BB}" srcOrd="0" destOrd="0" presId="urn:microsoft.com/office/officeart/2005/8/layout/vList3"/>
    <dgm:cxn modelId="{76391816-BB92-4691-A26C-EF23C82C249A}" type="presParOf" srcId="{B8063F79-FC85-462E-A72D-3FF14CED5EF8}" destId="{97C330DD-CFB3-49E3-B47B-5D5326240D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E3F87-7BB2-4C75-B320-3390F8E6D3AC}">
      <dsp:nvSpPr>
        <dsp:cNvPr id="0" name=""/>
        <dsp:cNvSpPr/>
      </dsp:nvSpPr>
      <dsp:spPr>
        <a:xfrm rot="10800000">
          <a:off x="1590813" y="1445"/>
          <a:ext cx="4408551" cy="19215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352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Thinking Processes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-Scenarios</a:t>
          </a:r>
          <a:endParaRPr lang="en-US" sz="3400" kern="1200" dirty="0"/>
        </a:p>
      </dsp:txBody>
      <dsp:txXfrm rot="10800000">
        <a:off x="2071201" y="1445"/>
        <a:ext cx="3928163" cy="1921554"/>
      </dsp:txXfrm>
    </dsp:sp>
    <dsp:sp modelId="{9985ED1D-85E2-4884-9E08-06357E395534}">
      <dsp:nvSpPr>
        <dsp:cNvPr id="0" name=""/>
        <dsp:cNvSpPr/>
      </dsp:nvSpPr>
      <dsp:spPr>
        <a:xfrm>
          <a:off x="630035" y="1445"/>
          <a:ext cx="1921554" cy="19215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D7BE7-FFDB-4A5D-BD04-B8E023560256}">
      <dsp:nvSpPr>
        <dsp:cNvPr id="0" name=""/>
        <dsp:cNvSpPr/>
      </dsp:nvSpPr>
      <dsp:spPr>
        <a:xfrm rot="10800000">
          <a:off x="1622100" y="2496599"/>
          <a:ext cx="4408551" cy="19215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352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Physical Changes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-Scenarios</a:t>
          </a:r>
          <a:endParaRPr lang="en-US" sz="3400" kern="1200" dirty="0"/>
        </a:p>
      </dsp:txBody>
      <dsp:txXfrm rot="10800000">
        <a:off x="2102488" y="2496599"/>
        <a:ext cx="3928163" cy="1921554"/>
      </dsp:txXfrm>
    </dsp:sp>
    <dsp:sp modelId="{5A00F0FE-9E91-4AB0-99CA-19281AA0F3B7}">
      <dsp:nvSpPr>
        <dsp:cNvPr id="0" name=""/>
        <dsp:cNvSpPr/>
      </dsp:nvSpPr>
      <dsp:spPr>
        <a:xfrm>
          <a:off x="598748" y="2496599"/>
          <a:ext cx="2046705" cy="19215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C3E06-9FAC-4451-A375-51B86CC1082A}">
      <dsp:nvSpPr>
        <dsp:cNvPr id="0" name=""/>
        <dsp:cNvSpPr/>
      </dsp:nvSpPr>
      <dsp:spPr>
        <a:xfrm rot="10800000">
          <a:off x="963664" y="980"/>
          <a:ext cx="2584323" cy="8886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88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Marian Rossi</a:t>
          </a:r>
          <a:endParaRPr lang="en-US" sz="2500" kern="1200" dirty="0"/>
        </a:p>
      </dsp:txBody>
      <dsp:txXfrm rot="10800000">
        <a:off x="1185835" y="980"/>
        <a:ext cx="2362152" cy="888683"/>
      </dsp:txXfrm>
    </dsp:sp>
    <dsp:sp modelId="{86A49D60-FE7C-4D7D-98E9-D4D47F63E530}">
      <dsp:nvSpPr>
        <dsp:cNvPr id="0" name=""/>
        <dsp:cNvSpPr/>
      </dsp:nvSpPr>
      <dsp:spPr>
        <a:xfrm>
          <a:off x="428767" y="1895"/>
          <a:ext cx="888683" cy="8886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667DB-B5C3-4FDE-940E-FD47843533E6}">
      <dsp:nvSpPr>
        <dsp:cNvPr id="0" name=""/>
        <dsp:cNvSpPr/>
      </dsp:nvSpPr>
      <dsp:spPr>
        <a:xfrm rot="10800000">
          <a:off x="873109" y="1155858"/>
          <a:ext cx="2584323" cy="8886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88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Juan Escamilla</a:t>
          </a:r>
          <a:endParaRPr lang="en-US" sz="2500" kern="1200" dirty="0"/>
        </a:p>
      </dsp:txBody>
      <dsp:txXfrm rot="10800000">
        <a:off x="1095280" y="1155858"/>
        <a:ext cx="2362152" cy="888683"/>
      </dsp:txXfrm>
    </dsp:sp>
    <dsp:sp modelId="{47D3C070-5AF6-4CB7-A764-698D8FE9232D}">
      <dsp:nvSpPr>
        <dsp:cNvPr id="0" name=""/>
        <dsp:cNvSpPr/>
      </dsp:nvSpPr>
      <dsp:spPr>
        <a:xfrm>
          <a:off x="428767" y="1155858"/>
          <a:ext cx="888683" cy="8886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330DD-CFB3-49E3-B47B-5D5326240DE3}">
      <dsp:nvSpPr>
        <dsp:cNvPr id="0" name=""/>
        <dsp:cNvSpPr/>
      </dsp:nvSpPr>
      <dsp:spPr>
        <a:xfrm rot="10800000">
          <a:off x="873109" y="2309820"/>
          <a:ext cx="2584323" cy="8886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885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Carol Jacobsen</a:t>
          </a:r>
          <a:endParaRPr lang="en-US" sz="2500" kern="1200" dirty="0"/>
        </a:p>
      </dsp:txBody>
      <dsp:txXfrm rot="10800000">
        <a:off x="1095280" y="2309820"/>
        <a:ext cx="2362152" cy="888683"/>
      </dsp:txXfrm>
    </dsp:sp>
    <dsp:sp modelId="{DEEC6D60-266E-4DB9-9230-EB38774008BB}">
      <dsp:nvSpPr>
        <dsp:cNvPr id="0" name=""/>
        <dsp:cNvSpPr/>
      </dsp:nvSpPr>
      <dsp:spPr>
        <a:xfrm>
          <a:off x="428767" y="2309820"/>
          <a:ext cx="888683" cy="8886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8B10-4084-4576-960B-C1C9EAA4C8CB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8E07-F8FF-428F-ACBC-D78D19E8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6CC7-5B1E-4B13-8D22-E9AA14DCB8F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7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B9DE-3AD2-45A2-863E-F1967B78DAD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AC0A-0196-4C7F-AA45-443F8D03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wosh.edu/caregiv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osh.edu/ccdet/caregiv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wosh.edu/caregiv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533400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Responding to Challenging Situations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4572000"/>
            <a:ext cx="6400800" cy="18288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chemeClr val="tx1"/>
                </a:solidFill>
              </a:rPr>
              <a:t>Developed by:</a:t>
            </a:r>
          </a:p>
          <a:p>
            <a:r>
              <a:rPr lang="en-US" sz="6400" b="1" dirty="0" smtClean="0">
                <a:solidFill>
                  <a:schemeClr val="tx1"/>
                </a:solidFill>
              </a:rPr>
              <a:t>University </a:t>
            </a:r>
            <a:r>
              <a:rPr lang="en-US" sz="6400" b="1" dirty="0">
                <a:solidFill>
                  <a:schemeClr val="tx1"/>
                </a:solidFill>
              </a:rPr>
              <a:t>of Wisconsin Oshkosh </a:t>
            </a:r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Center for Community Development, Engagement and Training  (CCDET)</a:t>
            </a:r>
          </a:p>
          <a:p>
            <a:r>
              <a:rPr lang="en-US" sz="6400" b="1" dirty="0" smtClean="0">
                <a:solidFill>
                  <a:schemeClr val="tx1"/>
                </a:solidFill>
              </a:rPr>
              <a:t>Wisconsin </a:t>
            </a:r>
            <a:r>
              <a:rPr lang="en-US" sz="6400" b="1" dirty="0">
                <a:solidFill>
                  <a:schemeClr val="tx1"/>
                </a:solidFill>
              </a:rPr>
              <a:t>Department of Health Services </a:t>
            </a:r>
            <a:endParaRPr lang="en-US" sz="6400" dirty="0">
              <a:solidFill>
                <a:schemeClr val="tx1"/>
              </a:solidFill>
            </a:endParaRPr>
          </a:p>
          <a:p>
            <a:r>
              <a:rPr lang="en-US" sz="6400" dirty="0">
                <a:solidFill>
                  <a:schemeClr val="tx1"/>
                </a:solidFill>
              </a:rPr>
              <a:t>Division of Quality Assurance </a:t>
            </a:r>
            <a:r>
              <a:rPr lang="en-US" sz="6400" dirty="0" smtClean="0">
                <a:solidFill>
                  <a:schemeClr val="tx1"/>
                </a:solidFill>
              </a:rPr>
              <a:t>(DQA)</a:t>
            </a:r>
          </a:p>
          <a:p>
            <a:r>
              <a:rPr lang="en-US" sz="6400" dirty="0" smtClean="0">
                <a:solidFill>
                  <a:schemeClr val="tx1"/>
                </a:solidFill>
                <a:hlinkClick r:id="rId2"/>
              </a:rPr>
              <a:t>www.uwosh.edu/caregiver</a:t>
            </a:r>
            <a:endParaRPr lang="en-US" sz="6400" dirty="0" smtClean="0">
              <a:solidFill>
                <a:schemeClr val="tx1"/>
              </a:solidFill>
            </a:endParaRPr>
          </a:p>
          <a:p>
            <a:r>
              <a:rPr lang="en-US" sz="6400" dirty="0" smtClean="0">
                <a:solidFill>
                  <a:schemeClr val="tx1"/>
                </a:solidFill>
              </a:rPr>
              <a:t>September 2018</a:t>
            </a:r>
            <a:endParaRPr lang="en-US" sz="6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20900"/>
            <a:ext cx="3484562" cy="23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6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3671" y="2001101"/>
            <a:ext cx="79689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developed by</a:t>
            </a:r>
            <a:endParaRPr lang="en-US" altLang="en-US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Wisconsin Caregiver Project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UW Oshkosh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22222"/>
                </a:solidFill>
                <a:latin typeface="Helvetica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 for Community Development, Engagement and Training (CCDET)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6024" y="5562600"/>
            <a:ext cx="374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hlinkClick r:id="rId3"/>
              </a:rPr>
              <a:t>www.uwosh.edu/ccdet/caregiver</a:t>
            </a:r>
            <a:endParaRPr lang="en-US" dirty="0"/>
          </a:p>
        </p:txBody>
      </p:sp>
      <p:pic>
        <p:nvPicPr>
          <p:cNvPr id="181254" name="Picture 6" descr="Caregiv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57200"/>
            <a:ext cx="85534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85" y="1423395"/>
            <a:ext cx="784976" cy="563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46" y="4228285"/>
            <a:ext cx="1568708" cy="11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Learning Points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</a:rPr>
              <a:t>As caregivers, we frequently find ourselves in the position of caring for a resident whose behaviors are difficult to </a:t>
            </a:r>
            <a:r>
              <a:rPr lang="en-US" sz="2800" dirty="0" smtClean="0">
                <a:solidFill>
                  <a:prstClr val="black"/>
                </a:solidFill>
              </a:rPr>
              <a:t>understand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By </a:t>
            </a:r>
            <a:r>
              <a:rPr lang="en-US" sz="2800" dirty="0">
                <a:solidFill>
                  <a:prstClr val="black"/>
                </a:solidFill>
              </a:rPr>
              <a:t>improving our </a:t>
            </a:r>
            <a:r>
              <a:rPr lang="en-US" sz="2800" dirty="0" smtClean="0">
                <a:solidFill>
                  <a:prstClr val="black"/>
                </a:solidFill>
              </a:rPr>
              <a:t>skills, </a:t>
            </a:r>
            <a:r>
              <a:rPr lang="en-US" sz="2800" dirty="0">
                <a:solidFill>
                  <a:prstClr val="black"/>
                </a:solidFill>
              </a:rPr>
              <a:t>we will become more successful in responding to the challenges we </a:t>
            </a:r>
            <a:r>
              <a:rPr lang="en-US" sz="2800" dirty="0" smtClean="0">
                <a:solidFill>
                  <a:prstClr val="black"/>
                </a:solidFill>
              </a:rPr>
              <a:t>encounter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Activity:  Think of a Challenging Situation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97032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Recognizing Unmet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First steps</a:t>
            </a:r>
          </a:p>
          <a:p>
            <a:r>
              <a:rPr lang="en-US" dirty="0" smtClean="0"/>
              <a:t>Is there a pattern?</a:t>
            </a:r>
          </a:p>
          <a:p>
            <a:r>
              <a:rPr lang="en-US" dirty="0" smtClean="0"/>
              <a:t>Other helpful strategies</a:t>
            </a:r>
          </a:p>
          <a:p>
            <a:r>
              <a:rPr lang="en-US" dirty="0" smtClean="0"/>
              <a:t>Walk in the shoes of the resident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31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15" y="4191000"/>
            <a:ext cx="2196835" cy="16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4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Cognitive and Environmental Changes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5407522"/>
              </p:ext>
            </p:extLst>
          </p:nvPr>
        </p:nvGraphicFramePr>
        <p:xfrm>
          <a:off x="1295400" y="1676400"/>
          <a:ext cx="6629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7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Three Steps to Person-Centered Care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86135"/>
              </p:ext>
            </p:extLst>
          </p:nvPr>
        </p:nvGraphicFramePr>
        <p:xfrm>
          <a:off x="990600" y="2057400"/>
          <a:ext cx="7002780" cy="2438400"/>
        </p:xfrm>
        <a:graphic>
          <a:graphicData uri="http://schemas.openxmlformats.org/drawingml/2006/table">
            <a:tbl>
              <a:tblPr firstRow="1" lastRow="1" bandRow="1" bandCol="1">
                <a:tableStyleId>{5C22544A-7EE6-4342-B048-85BDC9FD1C3A}</a:tableStyleId>
              </a:tblPr>
              <a:tblGrid>
                <a:gridCol w="233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5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Step 1: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Define the Situation</a:t>
                      </a:r>
                      <a:endParaRPr lang="en-US" sz="3200" dirty="0">
                        <a:effectLst/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Step 2: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Explore the Possible Cause</a:t>
                      </a:r>
                      <a:endParaRPr lang="en-US" sz="3200" dirty="0">
                        <a:effectLst/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Step 3: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Offer a Person-Centered Approach</a:t>
                      </a:r>
                      <a:endParaRPr lang="en-US" sz="3200" dirty="0">
                        <a:effectLst/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Common </a:t>
            </a:r>
            <a:r>
              <a:rPr lang="en-US" b="1" dirty="0"/>
              <a:t>Behaviors, Possible Causes, Person-Centered Approaches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752600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Life Histories: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38862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Review the handout briefly</a:t>
            </a:r>
          </a:p>
          <a:p>
            <a:r>
              <a:rPr lang="en-US" sz="3200" dirty="0"/>
              <a:t>Activity:  Person-Centered Responses to Challenging Situations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6930294"/>
              </p:ext>
            </p:extLst>
          </p:nvPr>
        </p:nvGraphicFramePr>
        <p:xfrm>
          <a:off x="4800600" y="2514600"/>
          <a:ext cx="3886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9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Reason Behind the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usually a reason behind the actions of a person living with </a:t>
            </a:r>
            <a:r>
              <a:rPr lang="en-US" dirty="0" smtClean="0"/>
              <a:t>dementia</a:t>
            </a:r>
          </a:p>
          <a:p>
            <a:r>
              <a:rPr lang="en-US" dirty="0" smtClean="0"/>
              <a:t>Looking for the “Wise Reason”</a:t>
            </a:r>
          </a:p>
          <a:p>
            <a:r>
              <a:rPr lang="en-US" dirty="0" smtClean="0"/>
              <a:t>Learn the rest of the story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90600" y="4343400"/>
            <a:ext cx="7010400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Helping a resident to feel special and unique promotes self-esteem and is the key to providing the best care possible.</a:t>
            </a:r>
          </a:p>
        </p:txBody>
      </p:sp>
    </p:spTree>
    <p:extLst>
      <p:ext uri="{BB962C8B-B14F-4D97-AF65-F5344CB8AC3E}">
        <p14:creationId xmlns:p14="http://schemas.microsoft.com/office/powerpoint/2010/main" val="23306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Building Self-Esteem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489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Poker Chip </a:t>
            </a:r>
            <a:r>
              <a:rPr lang="en-US" dirty="0" smtClean="0"/>
              <a:t>Theory</a:t>
            </a:r>
          </a:p>
          <a:p>
            <a:r>
              <a:rPr lang="en-US" dirty="0" smtClean="0"/>
              <a:t>Simple Solutions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95400" cy="13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3429000"/>
            <a:ext cx="5181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we can fulfill people’s emotional needs, they don’t have to withdraw into the past.  They can risk a few poker chips by interacting in the present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09950"/>
            <a:ext cx="1828800" cy="1990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8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Workshop 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8000" dirty="0" smtClean="0"/>
              <a:t>Review Learning Points</a:t>
            </a:r>
          </a:p>
          <a:p>
            <a:pPr lvl="1">
              <a:spcBef>
                <a:spcPts val="1200"/>
              </a:spcBef>
            </a:pPr>
            <a:r>
              <a:rPr lang="en-US" sz="6000" dirty="0" smtClean="0"/>
              <a:t>Recognize </a:t>
            </a:r>
            <a:r>
              <a:rPr lang="en-US" sz="6000" dirty="0"/>
              <a:t>common challenging behaviors that result from changes in the brain due to dementia</a:t>
            </a:r>
          </a:p>
          <a:p>
            <a:pPr lvl="1">
              <a:spcBef>
                <a:spcPts val="1200"/>
              </a:spcBef>
            </a:pPr>
            <a:r>
              <a:rPr lang="en-US" sz="6000" dirty="0" smtClean="0"/>
              <a:t>Interpret </a:t>
            </a:r>
            <a:r>
              <a:rPr lang="en-US" sz="6000" dirty="0"/>
              <a:t>common messages the person living with dementia may be communicating through behavior</a:t>
            </a:r>
          </a:p>
          <a:p>
            <a:pPr lvl="1">
              <a:spcBef>
                <a:spcPts val="1200"/>
              </a:spcBef>
            </a:pPr>
            <a:r>
              <a:rPr lang="en-US" sz="6000" dirty="0" smtClean="0"/>
              <a:t>Design </a:t>
            </a:r>
            <a:r>
              <a:rPr lang="en-US" sz="6000" dirty="0"/>
              <a:t>person-centered responses to meet the unique needs of people living with dementia</a:t>
            </a:r>
          </a:p>
          <a:p>
            <a:pPr lvl="1">
              <a:spcBef>
                <a:spcPts val="1200"/>
              </a:spcBef>
            </a:pPr>
            <a:endParaRPr lang="en-US" sz="4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300" dirty="0" smtClean="0"/>
              <a:t>For additional training opportunities:  </a:t>
            </a:r>
            <a:r>
              <a:rPr lang="en-US" sz="3300" dirty="0" smtClean="0">
                <a:hlinkClick r:id="rId2"/>
              </a:rPr>
              <a:t>www.uwosh.edu/caregiver</a:t>
            </a:r>
            <a:endParaRPr lang="en-US" sz="3300" dirty="0" smtClean="0"/>
          </a:p>
          <a:p>
            <a:pPr marL="0" indent="0" algn="ctr">
              <a:buNone/>
            </a:pPr>
            <a:r>
              <a:rPr lang="en-US" sz="3300" dirty="0" smtClean="0"/>
              <a:t> or email caregiver@uwosh.edu</a:t>
            </a:r>
            <a:endParaRPr lang="en-US" sz="3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930400" cy="128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8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343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Tahoma</vt:lpstr>
      <vt:lpstr>Times New Roman</vt:lpstr>
      <vt:lpstr>Office Theme</vt:lpstr>
      <vt:lpstr>Responding to Challenging Situations</vt:lpstr>
      <vt:lpstr>Introduction</vt:lpstr>
      <vt:lpstr>Recognizing Unmet Needs</vt:lpstr>
      <vt:lpstr>Cognitive and Environmental Changes</vt:lpstr>
      <vt:lpstr>Three Steps to Person-Centered Care</vt:lpstr>
      <vt:lpstr> Common Behaviors, Possible Causes, Person-Centered Approaches </vt:lpstr>
      <vt:lpstr>The Reason Behind the Behavior</vt:lpstr>
      <vt:lpstr> Building Self-Esteem </vt:lpstr>
      <vt:lpstr>Workshop Closing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and Alzheimer’s Disease: The Basics</dc:title>
  <dc:creator>Donna</dc:creator>
  <cp:lastModifiedBy>Benjamin Kotenberg</cp:lastModifiedBy>
  <cp:revision>59</cp:revision>
  <dcterms:created xsi:type="dcterms:W3CDTF">2018-08-13T13:16:29Z</dcterms:created>
  <dcterms:modified xsi:type="dcterms:W3CDTF">2020-08-12T17:33:58Z</dcterms:modified>
</cp:coreProperties>
</file>