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91" d="100"/>
          <a:sy n="91" d="100"/>
        </p:scale>
        <p:origin x="9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52704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Stress Reduction and Relaxation Techniques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nl-NL" smtClean="0"/>
              <a:t>UW Oshkosh CCDET http://www.uwosh.edu/ccdet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7EC0960-53F0-4C3E-8120-F5CB5C51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6795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Stress Reduction and Relaxation Techniques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06D9901-482E-497E-8F2F-0BDA04032AC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nl-NL" smtClean="0"/>
              <a:t>UW Oshkosh CCDET http://www.uwosh.edu/ccdet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29F93AD-23C8-4393-B753-8F699102C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4187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36CC7-5B1E-4B13-8D22-E9AA14DCB8F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3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3AE99-58ED-402A-AF0B-B29C115508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12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A469F-DFC4-4E43-B2A0-C1339763AF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64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2DAB-9B31-44F1-B99D-041802C15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35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7079E-9DE0-400B-8836-3C8E4B9F2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55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B3C9-FFF0-4FBC-8217-7DCEF24605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12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CE833-671E-4F99-92E7-F0DEB9F82D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32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305E0-B444-45F8-A7A2-EDAB82899F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95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C242C-F945-4811-BBE8-CF4DCEFF3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15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2025B-496F-4DCF-BDAB-A77433984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71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37BBC-777B-4D70-83FA-C61F4D5B9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0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66951-7478-4A3C-A2E9-0A781F28B0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81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20B654-9797-45FB-BA91-9E033093CB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osh.edu/ccdet/caregiv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r>
              <a:rPr lang="en-US" altLang="en-US" sz="4000" b="1"/>
              <a:t>Stress Reduction and Relaxation Techniques</a:t>
            </a:r>
          </a:p>
        </p:txBody>
      </p:sp>
      <p:pic>
        <p:nvPicPr>
          <p:cNvPr id="3075" name="Picture 3" descr="people relax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3276600" cy="2940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000" y="5181600"/>
            <a:ext cx="7239000" cy="1190625"/>
          </a:xfrm>
          <a:prstGeom prst="rect">
            <a:avLst/>
          </a:prstGeom>
          <a:solidFill>
            <a:srgbClr val="FFCC00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Developed by the:</a:t>
            </a:r>
          </a:p>
          <a:p>
            <a:r>
              <a:rPr lang="en-US" altLang="en-US" b="1"/>
              <a:t>University of Wisconsin Oshkosh</a:t>
            </a:r>
          </a:p>
          <a:p>
            <a:r>
              <a:rPr lang="en-US" altLang="en-US" b="1"/>
              <a:t> and</a:t>
            </a:r>
          </a:p>
          <a:p>
            <a:r>
              <a:rPr lang="en-US" altLang="en-US" b="1"/>
              <a:t> Wisconsin Department of Health Services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/>
          <a:lstStyle/>
          <a:p>
            <a:pPr algn="l"/>
            <a:r>
              <a:rPr lang="en-US" altLang="en-US" sz="4000" b="1"/>
              <a:t>Learning Points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581400"/>
          </a:xfrm>
        </p:spPr>
        <p:txBody>
          <a:bodyPr/>
          <a:lstStyle/>
          <a:p>
            <a:r>
              <a:rPr lang="en-US" altLang="en-US"/>
              <a:t>Recognize our reactions to stress</a:t>
            </a:r>
          </a:p>
          <a:p>
            <a:r>
              <a:rPr lang="en-US" altLang="en-US"/>
              <a:t>Explore techniques for stress relief</a:t>
            </a:r>
          </a:p>
          <a:p>
            <a:r>
              <a:rPr lang="en-US" altLang="en-US"/>
              <a:t>Incorporate stress reduction practices into our daily lives</a:t>
            </a:r>
          </a:p>
        </p:txBody>
      </p:sp>
      <p:pic>
        <p:nvPicPr>
          <p:cNvPr id="8199" name="Picture 7" descr="flipch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1447800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altLang="en-US" sz="4000" b="1"/>
              <a:t>Your Body’s Response to Stress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altLang="en-US"/>
              <a:t>The Fight or Flight Response</a:t>
            </a:r>
          </a:p>
          <a:p>
            <a:r>
              <a:rPr lang="en-US" altLang="en-US"/>
              <a:t>Recognizing the Signs of Stress</a:t>
            </a:r>
          </a:p>
          <a:p>
            <a:r>
              <a:rPr lang="en-US" altLang="en-US"/>
              <a:t>Activity:  Locating the Stress in Your Body</a:t>
            </a:r>
          </a:p>
        </p:txBody>
      </p:sp>
      <p:pic>
        <p:nvPicPr>
          <p:cNvPr id="4100" name="Picture 4" descr="surrogate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57600"/>
            <a:ext cx="25146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run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1104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4638"/>
            <a:ext cx="5943600" cy="1143000"/>
          </a:xfrm>
        </p:spPr>
        <p:txBody>
          <a:bodyPr/>
          <a:lstStyle/>
          <a:p>
            <a:r>
              <a:rPr lang="en-US" altLang="en-US" sz="4000" b="1"/>
              <a:t>More About Stress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178300"/>
          </a:xfrm>
        </p:spPr>
        <p:txBody>
          <a:bodyPr/>
          <a:lstStyle/>
          <a:p>
            <a:r>
              <a:rPr lang="en-US" altLang="en-US"/>
              <a:t>Saber-Tooth Tigers</a:t>
            </a:r>
          </a:p>
          <a:p>
            <a:r>
              <a:rPr lang="en-US" altLang="en-US"/>
              <a:t>Reducing Stress</a:t>
            </a:r>
          </a:p>
          <a:p>
            <a:pPr lvl="1"/>
            <a:r>
              <a:rPr lang="en-US" altLang="en-US"/>
              <a:t>How might a stressed caregiver behave or respond to a challenging resident? </a:t>
            </a:r>
          </a:p>
          <a:p>
            <a:pPr lvl="1"/>
            <a:r>
              <a:rPr lang="en-US" altLang="en-US"/>
              <a:t>What are some approaches that a caregiver can take immediately when a situation with a resident or client seems out of control? </a:t>
            </a:r>
          </a:p>
        </p:txBody>
      </p:sp>
      <p:pic>
        <p:nvPicPr>
          <p:cNvPr id="5124" name="Picture 4" descr="ti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13779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/>
          <a:lstStyle/>
          <a:p>
            <a:r>
              <a:rPr lang="en-US" altLang="en-US" sz="4000" b="1"/>
              <a:t>Reducing Stress Symptoms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What Do You Do to Relax?</a:t>
            </a:r>
          </a:p>
          <a:p>
            <a:endParaRPr lang="en-US" altLang="en-US"/>
          </a:p>
          <a:p>
            <a:pPr>
              <a:buFontTx/>
              <a:buNone/>
            </a:pPr>
            <a:endParaRPr lang="en-US" altLang="en-US" b="1"/>
          </a:p>
          <a:p>
            <a:r>
              <a:rPr lang="en-US" altLang="en-US"/>
              <a:t>Peaceful Reality: Banish Negative   Thought Patterns</a:t>
            </a:r>
          </a:p>
          <a:p>
            <a:pPr>
              <a:buFontTx/>
              <a:buNone/>
            </a:pPr>
            <a:endParaRPr lang="en-US" altLang="en-US"/>
          </a:p>
        </p:txBody>
      </p:sp>
      <p:pic>
        <p:nvPicPr>
          <p:cNvPr id="6148" name="Picture 4" descr="relax in ch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e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733800"/>
            <a:ext cx="10810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altLang="en-US" sz="4000" b="1"/>
              <a:t>More Stress Reducing Practices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4038600" cy="3276600"/>
          </a:xfrm>
        </p:spPr>
        <p:txBody>
          <a:bodyPr/>
          <a:lstStyle/>
          <a:p>
            <a:r>
              <a:rPr lang="en-US" altLang="en-US"/>
              <a:t>Muscle Relaxation</a:t>
            </a:r>
          </a:p>
          <a:p>
            <a:r>
              <a:rPr lang="en-US" altLang="en-US"/>
              <a:t>Physical Exercise</a:t>
            </a:r>
          </a:p>
          <a:p>
            <a:r>
              <a:rPr lang="en-US" altLang="en-US"/>
              <a:t>Meditation</a:t>
            </a:r>
          </a:p>
          <a:p>
            <a:r>
              <a:rPr lang="en-US" altLang="en-US"/>
              <a:t>Breathing </a:t>
            </a:r>
          </a:p>
          <a:p>
            <a:r>
              <a:rPr lang="en-US" altLang="en-US"/>
              <a:t>Self-Acupressure</a:t>
            </a:r>
          </a:p>
          <a:p>
            <a:r>
              <a:rPr lang="en-US" altLang="en-US"/>
              <a:t>Finger Holds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057400"/>
            <a:ext cx="4038600" cy="3124200"/>
          </a:xfrm>
        </p:spPr>
        <p:txBody>
          <a:bodyPr/>
          <a:lstStyle/>
          <a:p>
            <a:r>
              <a:rPr lang="en-US" altLang="en-US"/>
              <a:t>Tai Chi &amp; Yoga</a:t>
            </a:r>
          </a:p>
          <a:p>
            <a:r>
              <a:rPr lang="en-US" altLang="en-US"/>
              <a:t>Journaling</a:t>
            </a:r>
          </a:p>
          <a:p>
            <a:r>
              <a:rPr lang="en-US" altLang="en-US"/>
              <a:t>Seven Quickies</a:t>
            </a:r>
          </a:p>
          <a:p>
            <a:r>
              <a:rPr lang="en-US" altLang="en-US"/>
              <a:t>Personal Network Profile</a:t>
            </a:r>
          </a:p>
          <a:p>
            <a:endParaRPr lang="en-US" altLang="en-US" sz="3200"/>
          </a:p>
        </p:txBody>
      </p:sp>
      <p:pic>
        <p:nvPicPr>
          <p:cNvPr id="7173" name="Picture 5" descr="yoga gir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10795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9600" y="5334000"/>
            <a:ext cx="7467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Choose an Exercise: Which Appeals Most to You?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/>
            <a:r>
              <a:rPr lang="en-US" altLang="en-US" sz="4000" b="1"/>
              <a:t>Learning Points Review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581400"/>
          </a:xfrm>
        </p:spPr>
        <p:txBody>
          <a:bodyPr/>
          <a:lstStyle/>
          <a:p>
            <a:r>
              <a:rPr lang="en-US" altLang="en-US"/>
              <a:t>Recognize our reactions to stress</a:t>
            </a:r>
          </a:p>
          <a:p>
            <a:r>
              <a:rPr lang="en-US" altLang="en-US"/>
              <a:t>Explore techniques for stress relief</a:t>
            </a:r>
          </a:p>
          <a:p>
            <a:r>
              <a:rPr lang="en-US" altLang="en-US"/>
              <a:t>Incorporate stress reduction practices into our daily lives</a:t>
            </a:r>
          </a:p>
        </p:txBody>
      </p:sp>
      <p:pic>
        <p:nvPicPr>
          <p:cNvPr id="10244" name="Picture 4" descr="flipch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1447800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3671" y="2001101"/>
            <a:ext cx="796897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altLang="en-US" sz="28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developed by</a:t>
            </a:r>
            <a:endParaRPr lang="en-US" altLang="en-US" sz="2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en-US" altLang="en-US" sz="3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Wisconsin Caregiver Project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UW Oshkosh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222222"/>
                </a:solidFill>
                <a:latin typeface="Helvetica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Center for Community Development, Engagement and Training (CCDET)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76024" y="5562600"/>
            <a:ext cx="3741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hlinkClick r:id="rId3"/>
              </a:rPr>
              <a:t>www.uwosh.edu/ccdet/caregiver</a:t>
            </a:r>
            <a:endParaRPr lang="en-US" dirty="0"/>
          </a:p>
        </p:txBody>
      </p:sp>
      <p:pic>
        <p:nvPicPr>
          <p:cNvPr id="181254" name="Picture 6" descr="Caregive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457200"/>
            <a:ext cx="85534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85" y="1423395"/>
            <a:ext cx="784976" cy="563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746" y="4228285"/>
            <a:ext cx="1568708" cy="112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199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Times New Roman</vt:lpstr>
      <vt:lpstr>Default Design</vt:lpstr>
      <vt:lpstr>Stress Reduction and Relaxation Techniques</vt:lpstr>
      <vt:lpstr>Learning Points</vt:lpstr>
      <vt:lpstr>Your Body’s Response to Stress</vt:lpstr>
      <vt:lpstr>More About Stress</vt:lpstr>
      <vt:lpstr>Reducing Stress Symptoms</vt:lpstr>
      <vt:lpstr>More Stress Reducing Practices</vt:lpstr>
      <vt:lpstr>Learning Points Review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Reduction and Relaxation Techniques</dc:title>
  <dc:creator>Donna Cochems</dc:creator>
  <cp:lastModifiedBy>Benjamin Kotenberg</cp:lastModifiedBy>
  <cp:revision>11</cp:revision>
  <cp:lastPrinted>2020-05-15T15:47:39Z</cp:lastPrinted>
  <dcterms:created xsi:type="dcterms:W3CDTF">2010-03-10T13:16:28Z</dcterms:created>
  <dcterms:modified xsi:type="dcterms:W3CDTF">2020-08-12T12:36:55Z</dcterms:modified>
</cp:coreProperties>
</file>